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9144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descr="C:/Users/sn0_0/Desktop/GOODSHIRT/Michelle Choy/soa 48th asm/!Screens/Holding Slides_SOA48th 16-9_blank.jpgHolding Slides_SOA48th 16-9_blank" title="Holding Slides_SOA48th 16-9_blank.jpg"/>
          <p:cNvPicPr preferRelativeResize="0"/>
          <p:nvPr/>
        </p:nvPicPr>
        <p:blipFill>
          <a:blip r:embed="rId1"/>
          <a:srcRect t="3" b="3"/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/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SimSun</vt:lpstr>
      <vt:lpstr>Wingdings</vt:lpstr>
      <vt:lpstr>Arial</vt:lpstr>
      <vt:lpstr>Microsoft YaHei</vt:lpstr>
      <vt:lpstr>Arial Unicode MS</vt:lpstr>
      <vt:lpstr>Simple Light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ice dan</cp:lastModifiedBy>
  <cp:revision>1</cp:revision>
  <dcterms:created xsi:type="dcterms:W3CDTF">2026-08-29T01:04:03Z</dcterms:created>
  <dcterms:modified xsi:type="dcterms:W3CDTF">2026-08-29T01:04:03Z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8D8898A7D7E9423B9CFBC6196547231A_12</vt:lpwstr>
  </property>
  <property fmtid="{D5CDD505-2E9C-101B-9397-08002B2CF9AE}" pid="3" name="KSOProductBuildVer">
    <vt:lpwstr>1033-12.1.0.28032</vt:lpwstr>
  </property>
</Properties>
</file>